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2000" b="1"/>
            </a:pPr>
            <a:r>
              <a:rPr lang="ja-JP" altLang="en-US" sz="2000" b="1" dirty="0"/>
              <a:t>利用者の</a:t>
            </a:r>
            <a:r>
              <a:rPr lang="ja-JP" altLang="en-US" sz="2000" b="1" dirty="0" smtClean="0"/>
              <a:t>満足度</a:t>
            </a:r>
            <a:endParaRPr lang="en-US" altLang="ja-JP" sz="2000" b="1" dirty="0" smtClean="0"/>
          </a:p>
          <a:p>
            <a:pPr>
              <a:defRPr sz="2000" b="1"/>
            </a:pPr>
            <a:r>
              <a:rPr lang="ja-JP" altLang="en-US" sz="2000" b="1" dirty="0" smtClean="0"/>
              <a:t>（よかった、まあまあ、普通、やや不満、不満）</a:t>
            </a:r>
            <a:endParaRPr lang="en-US" altLang="ja-JP" sz="2000" b="1" dirty="0" smtClean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利用者の満足度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ja-JP"/>
              </a:p>
            </c:txPr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2"/>
                <c:pt idx="0">
                  <c:v>よかった（１１３件）</c:v>
                </c:pt>
                <c:pt idx="1">
                  <c:v>まあまあ（2件）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2"/>
                <c:pt idx="0">
                  <c:v>113</c:v>
                </c:pt>
                <c:pt idx="1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 sz="2000" dirty="0"/>
              <a:t>利用目的</a:t>
            </a:r>
          </a:p>
        </c:rich>
      </c:tx>
      <c:layout>
        <c:manualLayout>
          <c:xMode val="edge"/>
          <c:yMode val="edge"/>
          <c:x val="0.39063424169801236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利用目的</c:v>
                </c:pt>
              </c:strCache>
            </c:strRef>
          </c:tx>
          <c:dPt>
            <c:idx val="3"/>
            <c:explosion val="1"/>
          </c:dPt>
          <c:dLbls>
            <c:txPr>
              <a:bodyPr/>
              <a:lstStyle/>
              <a:p>
                <a:pPr>
                  <a:defRPr sz="1200" b="1"/>
                </a:pPr>
                <a:endParaRPr lang="ja-JP"/>
              </a:p>
            </c:txPr>
            <c:showCatName val="1"/>
            <c:showPercent val="1"/>
            <c:showLeaderLines val="1"/>
          </c:dLbls>
          <c:cat>
            <c:strRef>
              <c:f>Sheet1!$A$2:$A$11</c:f>
              <c:strCache>
                <c:ptCount val="10"/>
                <c:pt idx="0">
                  <c:v>ストリートダンス</c:v>
                </c:pt>
                <c:pt idx="1">
                  <c:v>K-POP,J-POP</c:v>
                </c:pt>
                <c:pt idx="2">
                  <c:v>演劇</c:v>
                </c:pt>
                <c:pt idx="3">
                  <c:v>ベリーダンス</c:v>
                </c:pt>
                <c:pt idx="4">
                  <c:v>コンテンポラリー</c:v>
                </c:pt>
                <c:pt idx="5">
                  <c:v>サルサ</c:v>
                </c:pt>
                <c:pt idx="6">
                  <c:v>サンバ</c:v>
                </c:pt>
                <c:pt idx="7">
                  <c:v>ボイス録音（声優録音など）</c:v>
                </c:pt>
                <c:pt idx="8">
                  <c:v>合唱</c:v>
                </c:pt>
                <c:pt idx="9">
                  <c:v>フラメンコ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67</c:v>
                </c:pt>
                <c:pt idx="1">
                  <c:v>37</c:v>
                </c:pt>
                <c:pt idx="2">
                  <c:v>18</c:v>
                </c:pt>
                <c:pt idx="3">
                  <c:v>15</c:v>
                </c:pt>
                <c:pt idx="4">
                  <c:v>15</c:v>
                </c:pt>
                <c:pt idx="5">
                  <c:v>12</c:v>
                </c:pt>
                <c:pt idx="6">
                  <c:v>11</c:v>
                </c:pt>
                <c:pt idx="7">
                  <c:v>16</c:v>
                </c:pt>
                <c:pt idx="8">
                  <c:v>13</c:v>
                </c:pt>
                <c:pt idx="9">
                  <c:v>11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ja-JP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0.82953</cdr:y>
    </cdr:from>
    <cdr:to>
      <cdr:x>0.832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429000" y="4536504"/>
          <a:ext cx="227687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100" b="1" dirty="0" smtClean="0"/>
            <a:t>[</a:t>
          </a:r>
          <a:r>
            <a:rPr lang="ja-JP" altLang="en-US" sz="1100" b="1" dirty="0" smtClean="0"/>
            <a:t>利用者アンケートによるデータ</a:t>
          </a:r>
          <a:r>
            <a:rPr lang="en-US" altLang="ja-JP" sz="1100" b="1" dirty="0" smtClean="0"/>
            <a:t>2013</a:t>
          </a:r>
          <a:r>
            <a:rPr lang="ja-JP" altLang="en-US" sz="1100" b="1" dirty="0" smtClean="0"/>
            <a:t>年</a:t>
          </a:r>
          <a:r>
            <a:rPr lang="en-US" altLang="ja-JP" sz="1100" b="1" dirty="0" smtClean="0"/>
            <a:t>1</a:t>
          </a:r>
          <a:r>
            <a:rPr lang="ja-JP" altLang="en-US" sz="1100" b="1" dirty="0" smtClean="0"/>
            <a:t>月末まで</a:t>
          </a:r>
          <a:r>
            <a:rPr lang="en-US" altLang="ja-JP" sz="1100" b="1" dirty="0" smtClean="0"/>
            <a:t>]</a:t>
          </a:r>
          <a:endParaRPr lang="ja-JP" alt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7F77E-09C9-4F72-8346-FD7E3EB3A7F1}" type="datetimeFigureOut">
              <a:rPr kumimoji="1" lang="ja-JP" altLang="en-US" smtClean="0"/>
              <a:pPr/>
              <a:t>2013/2/21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6722C-CFD9-4AE8-9616-9626E6905A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/>
        </p:nvGraphicFramePr>
        <p:xfrm>
          <a:off x="0" y="0"/>
          <a:ext cx="6858000" cy="471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グラフ 2"/>
          <p:cNvGraphicFramePr/>
          <p:nvPr/>
        </p:nvGraphicFramePr>
        <p:xfrm>
          <a:off x="0" y="4355976"/>
          <a:ext cx="6858000" cy="536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usami</dc:creator>
  <cp:lastModifiedBy>usami</cp:lastModifiedBy>
  <cp:revision>5</cp:revision>
  <dcterms:created xsi:type="dcterms:W3CDTF">2013-02-19T14:28:57Z</dcterms:created>
  <dcterms:modified xsi:type="dcterms:W3CDTF">2013-02-21T11:11:18Z</dcterms:modified>
</cp:coreProperties>
</file>